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9" r:id="rId4"/>
    <p:sldId id="264" r:id="rId5"/>
    <p:sldId id="258" r:id="rId6"/>
    <p:sldId id="267" r:id="rId7"/>
    <p:sldId id="260" r:id="rId8"/>
    <p:sldId id="268" r:id="rId9"/>
    <p:sldId id="261" r:id="rId10"/>
    <p:sldId id="269" r:id="rId11"/>
    <p:sldId id="262" r:id="rId12"/>
    <p:sldId id="270" r:id="rId13"/>
    <p:sldId id="263" r:id="rId14"/>
    <p:sldId id="271" r:id="rId15"/>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16"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7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Título"/>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19" name="18 Marcador de pie de página"/>
          <p:cNvSpPr>
            <a:spLocks noGrp="1"/>
          </p:cNvSpPr>
          <p:nvPr>
            <p:ph type="ftr" sz="quarter" idx="11"/>
          </p:nvPr>
        </p:nvSpPr>
        <p:spPr/>
        <p:txBody>
          <a:bodyPr/>
          <a:lstStyle/>
          <a:p>
            <a:endParaRPr lang="es-CO"/>
          </a:p>
        </p:txBody>
      </p:sp>
      <p:sp>
        <p:nvSpPr>
          <p:cNvPr id="27" name="26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a:lvl1p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8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1 Título"/>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7467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320"/>
            <a:ext cx="7470648" cy="1143000"/>
          </a:xfrm>
        </p:spPr>
        <p:txBody>
          <a:bodyPr anchor="ctr"/>
          <a:lstStyle>
            <a:lvl1pPr algn="l">
              <a:defRPr sz="4600"/>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8" name="7 Marcador de número de diapositiva"/>
          <p:cNvSpPr>
            <a:spLocks noGrp="1"/>
          </p:cNvSpPr>
          <p:nvPr>
            <p:ph type="sldNum" sz="quarter" idx="11"/>
          </p:nvPr>
        </p:nvSpPr>
        <p:spPr/>
        <p:txBody>
          <a:bodyPr/>
          <a:lstStyle/>
          <a:p>
            <a:fld id="{C3E20752-72DA-43E1-B3DD-53E34758452A}" type="slidenum">
              <a:rPr lang="es-CO" smtClean="0"/>
              <a:t>‹Nº›</a:t>
            </a:fld>
            <a:endParaRPr lang="es-CO"/>
          </a:p>
        </p:txBody>
      </p:sp>
      <p:sp>
        <p:nvSpPr>
          <p:cNvPr id="9" name="8 Marcador de pie de página"/>
          <p:cNvSpPr>
            <a:spLocks noGrp="1"/>
          </p:cNvSpPr>
          <p:nvPr>
            <p:ph type="ftr" sz="quarter" idx="12"/>
          </p:nvPr>
        </p:nvSpPr>
        <p:spPr/>
        <p:txBody>
          <a:bodyPr/>
          <a:lstStyle/>
          <a:p>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5274B76B-7B36-4B89-BD91-20ACBE4DAFBB}" type="datetimeFigureOut">
              <a:rPr lang="es-CO" smtClean="0"/>
              <a:t>9/06/2017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a:xfrm>
            <a:off x="8156448" y="6422064"/>
            <a:ext cx="762000" cy="365125"/>
          </a:xfrm>
        </p:spPr>
        <p:txBody>
          <a:bodyPr/>
          <a:lstStyle/>
          <a:p>
            <a:fld id="{C3E20752-72DA-43E1-B3DD-53E34758452A}"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457200" y="6422064"/>
            <a:ext cx="2133600" cy="365125"/>
          </a:xfrm>
        </p:spPr>
        <p:txBody>
          <a:bodyPr/>
          <a:lstStyle/>
          <a:p>
            <a:fld id="{5274B76B-7B36-4B89-BD91-20ACBE4DAFBB}" type="datetimeFigureOut">
              <a:rPr lang="es-CO" smtClean="0"/>
              <a:t>9/06/2017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C3E20752-72DA-43E1-B3DD-53E34758452A}"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15 Forma libre"/>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Marcador de título"/>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5274B76B-7B36-4B89-BD91-20ACBE4DAFBB}" type="datetimeFigureOut">
              <a:rPr lang="es-CO" smtClean="0"/>
              <a:t>9/06/2017</a:t>
            </a:fld>
            <a:endParaRPr lang="es-CO"/>
          </a:p>
        </p:txBody>
      </p:sp>
      <p:sp>
        <p:nvSpPr>
          <p:cNvPr id="22" name="21 Marcador de pie de página"/>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s-CO"/>
          </a:p>
        </p:txBody>
      </p:sp>
      <p:sp>
        <p:nvSpPr>
          <p:cNvPr id="18" name="17 Marcador de número de diapositiva"/>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C3E20752-72DA-43E1-B3DD-53E34758452A}" type="slidenum">
              <a:rPr lang="es-CO" smtClean="0"/>
              <a:t>‹Nº›</a:t>
            </a:fld>
            <a:endParaRPr lang="es-CO"/>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23528" y="1844824"/>
            <a:ext cx="6480048" cy="2301240"/>
          </a:xfrm>
        </p:spPr>
        <p:txBody>
          <a:bodyPr/>
          <a:lstStyle/>
          <a:p>
            <a:r>
              <a:rPr lang="es-CO" dirty="0" smtClean="0"/>
              <a:t>Descripción del producto</a:t>
            </a:r>
            <a:endParaRPr lang="es-CO" dirty="0"/>
          </a:p>
        </p:txBody>
      </p:sp>
      <p:sp>
        <p:nvSpPr>
          <p:cNvPr id="3" name="2 Subtítulo"/>
          <p:cNvSpPr>
            <a:spLocks noGrp="1"/>
          </p:cNvSpPr>
          <p:nvPr>
            <p:ph type="subTitle" idx="1"/>
          </p:nvPr>
        </p:nvSpPr>
        <p:spPr>
          <a:xfrm>
            <a:off x="251520" y="3933056"/>
            <a:ext cx="6480048" cy="1752600"/>
          </a:xfrm>
        </p:spPr>
        <p:txBody>
          <a:bodyPr/>
          <a:lstStyle/>
          <a:p>
            <a:r>
              <a:rPr lang="es-CO" dirty="0" err="1" smtClean="0"/>
              <a:t>Jhon</a:t>
            </a:r>
            <a:r>
              <a:rPr lang="es-CO" dirty="0" smtClean="0"/>
              <a:t> Rodríguez</a:t>
            </a:r>
          </a:p>
          <a:p>
            <a:r>
              <a:rPr lang="es-CO" dirty="0" smtClean="0"/>
              <a:t>William Gil</a:t>
            </a:r>
          </a:p>
          <a:p>
            <a:r>
              <a:rPr lang="es-CO" dirty="0" smtClean="0"/>
              <a:t>Daniel Reyes</a:t>
            </a:r>
            <a:endParaRPr lang="es-CO" dirty="0"/>
          </a:p>
        </p:txBody>
      </p:sp>
    </p:spTree>
    <p:extLst>
      <p:ext uri="{BB962C8B-B14F-4D97-AF65-F5344CB8AC3E}">
        <p14:creationId xmlns:p14="http://schemas.microsoft.com/office/powerpoint/2010/main" val="2951280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9836" y="344057"/>
            <a:ext cx="7467600" cy="1143000"/>
          </a:xfrm>
        </p:spPr>
        <p:txBody>
          <a:bodyPr>
            <a:normAutofit/>
          </a:bodyPr>
          <a:lstStyle/>
          <a:p>
            <a:r>
              <a:rPr lang="es-CO" sz="4000" dirty="0" smtClean="0"/>
              <a:t>CAS_0</a:t>
            </a:r>
            <a:r>
              <a:rPr lang="es-CO" sz="4000" dirty="0"/>
              <a:t>5 Formulario solicitud</a:t>
            </a:r>
          </a:p>
        </p:txBody>
      </p:sp>
      <p:pic>
        <p:nvPicPr>
          <p:cNvPr id="5" name="Imagen 4"/>
          <p:cNvPicPr/>
          <p:nvPr/>
        </p:nvPicPr>
        <p:blipFill>
          <a:blip r:embed="rId2"/>
          <a:stretch>
            <a:fillRect/>
          </a:stretch>
        </p:blipFill>
        <p:spPr>
          <a:xfrm>
            <a:off x="1761348" y="1772816"/>
            <a:ext cx="5184576" cy="4608512"/>
          </a:xfrm>
          <a:prstGeom prst="rect">
            <a:avLst/>
          </a:prstGeom>
        </p:spPr>
      </p:pic>
    </p:spTree>
    <p:extLst>
      <p:ext uri="{BB962C8B-B14F-4D97-AF65-F5344CB8AC3E}">
        <p14:creationId xmlns:p14="http://schemas.microsoft.com/office/powerpoint/2010/main" val="136774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sz="4800" dirty="0" smtClean="0"/>
              <a:t>MOK_05 Formulario solicitud</a:t>
            </a:r>
            <a:endParaRPr lang="es-CO" dirty="0"/>
          </a:p>
        </p:txBody>
      </p:sp>
      <p:pic>
        <p:nvPicPr>
          <p:cNvPr id="6" name="Picture 3" descr="C:\Users\Jhon Edison\Desktop\jhcrfcjyxcgfcj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6" y="1556792"/>
            <a:ext cx="7188201" cy="43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9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9836" y="344057"/>
            <a:ext cx="7467600" cy="1143000"/>
          </a:xfrm>
        </p:spPr>
        <p:txBody>
          <a:bodyPr>
            <a:normAutofit/>
          </a:bodyPr>
          <a:lstStyle/>
          <a:p>
            <a:r>
              <a:rPr lang="es-CO" sz="4000" dirty="0" smtClean="0"/>
              <a:t>CAS_0</a:t>
            </a:r>
            <a:r>
              <a:rPr lang="es-CO" sz="4000" dirty="0"/>
              <a:t>6 Código de verificación</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72" y="1628800"/>
            <a:ext cx="6552728" cy="4637526"/>
          </a:xfrm>
          <a:prstGeom prst="rect">
            <a:avLst/>
          </a:prstGeom>
        </p:spPr>
      </p:pic>
    </p:spTree>
    <p:extLst>
      <p:ext uri="{BB962C8B-B14F-4D97-AF65-F5344CB8AC3E}">
        <p14:creationId xmlns:p14="http://schemas.microsoft.com/office/powerpoint/2010/main" val="18706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260648"/>
            <a:ext cx="7467600" cy="1143000"/>
          </a:xfrm>
        </p:spPr>
        <p:txBody>
          <a:bodyPr>
            <a:normAutofit fontScale="90000"/>
          </a:bodyPr>
          <a:lstStyle/>
          <a:p>
            <a:r>
              <a:rPr lang="es-CO" sz="4400" dirty="0" smtClean="0"/>
              <a:t>MOK_06 Código de verificación</a:t>
            </a:r>
            <a:endParaRPr lang="es-CO" dirty="0"/>
          </a:p>
        </p:txBody>
      </p:sp>
      <p:pic>
        <p:nvPicPr>
          <p:cNvPr id="7172" name="Picture 4" descr="C:\Users\Jhon Edison\Deskto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12566"/>
            <a:ext cx="7194550" cy="43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29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5556" y="260648"/>
            <a:ext cx="7992888" cy="1143000"/>
          </a:xfrm>
        </p:spPr>
        <p:txBody>
          <a:bodyPr>
            <a:noAutofit/>
          </a:bodyPr>
          <a:lstStyle/>
          <a:p>
            <a:pPr marL="457200" lvl="1">
              <a:lnSpc>
                <a:spcPct val="107000"/>
              </a:lnSpc>
              <a:spcAft>
                <a:spcPts val="800"/>
              </a:spcAft>
            </a:pPr>
            <a:r>
              <a:rPr lang="es-CO" sz="4000" dirty="0" smtClean="0">
                <a:solidFill>
                  <a:schemeClr val="tx1"/>
                </a:solidFill>
                <a:latin typeface="Franklin Gothic Book (Títulos)"/>
                <a:ea typeface="Calibri" panose="020F0502020204030204" pitchFamily="34" charset="0"/>
                <a:cs typeface="Times New Roman" panose="02020603050405020304" pitchFamily="18" charset="0"/>
              </a:rPr>
              <a:t>Características de los usuarios</a:t>
            </a:r>
            <a:endParaRPr lang="es-CO" sz="4000" dirty="0">
              <a:solidFill>
                <a:schemeClr val="tx1"/>
              </a:solidFill>
              <a:latin typeface="Franklin Gothic Book (Títulos)"/>
              <a:ea typeface="Calibri" panose="020F0502020204030204" pitchFamily="34" charset="0"/>
              <a:cs typeface="Times New Roman" panose="02020603050405020304" pitchFamily="18" charset="0"/>
            </a:endParaRPr>
          </a:p>
        </p:txBody>
      </p:sp>
      <p:sp>
        <p:nvSpPr>
          <p:cNvPr id="3" name="Rectángulo 2"/>
          <p:cNvSpPr/>
          <p:nvPr/>
        </p:nvSpPr>
        <p:spPr>
          <a:xfrm>
            <a:off x="575556" y="1428872"/>
            <a:ext cx="7740860" cy="4660571"/>
          </a:xfrm>
          <a:prstGeom prst="rect">
            <a:avLst/>
          </a:prstGeom>
        </p:spPr>
        <p:txBody>
          <a:bodyPr wrap="square">
            <a:spAutoFit/>
          </a:bodyPr>
          <a:lstStyle/>
          <a:p>
            <a:pPr algn="just">
              <a:lnSpc>
                <a:spcPct val="107000"/>
              </a:lnSpc>
              <a:spcAft>
                <a:spcPts val="800"/>
              </a:spcAft>
            </a:pPr>
            <a:r>
              <a:rPr lang="es-CO" sz="1600" dirty="0" smtClean="0">
                <a:latin typeface="Arial" panose="020B0604020202020204" pitchFamily="34" charset="0"/>
                <a:ea typeface="Calibri" panose="020F0502020204030204" pitchFamily="34" charset="0"/>
                <a:cs typeface="Times New Roman" panose="02020603050405020304" pitchFamily="18" charset="0"/>
              </a:rPr>
              <a:t>Los </a:t>
            </a:r>
            <a:r>
              <a:rPr lang="es-CO" sz="1600" dirty="0">
                <a:latin typeface="Arial" panose="020B0604020202020204" pitchFamily="34" charset="0"/>
                <a:ea typeface="Calibri" panose="020F0502020204030204" pitchFamily="34" charset="0"/>
                <a:cs typeface="Times New Roman" panose="02020603050405020304" pitchFamily="18" charset="0"/>
              </a:rPr>
              <a:t>usuarios podrán realizar domicilios si cumplen con los requerimientos que se plantean a continuación:</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es-CO" sz="1600" dirty="0">
                <a:latin typeface="Arial" panose="020B0604020202020204" pitchFamily="34" charset="0"/>
                <a:ea typeface="Calibri" panose="020F0502020204030204" pitchFamily="34" charset="0"/>
                <a:cs typeface="Times New Roman" panose="02020603050405020304" pitchFamily="18" charset="0"/>
              </a:rPr>
              <a:t>La persona que pida un domicilio, debe tener al menos 18 años de edad, el sistema corroborara esta información cuan el usuario ingrese su número de documento.</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es-CO" sz="1600" dirty="0">
                <a:latin typeface="Arial" panose="020B0604020202020204" pitchFamily="34" charset="0"/>
                <a:ea typeface="Calibri" panose="020F0502020204030204" pitchFamily="34" charset="0"/>
                <a:cs typeface="Times New Roman" panose="02020603050405020304" pitchFamily="18" charset="0"/>
              </a:rPr>
              <a:t>Cada usuario dispone de un máximo de 3 faltas en el sistema, cuando se cumplan, será expulsado de la plataforma. Las faltas están dadas por el incumplimiento con el domicilio ocurrido cuando el usuario realice un uso inadecuado del servicio ya sea por dar una dirección de vivienda errada o realizar la devolución del domicilio entre otros. Estas faltas serán juzgadas de acuerdo al nivel de gravedad que imponga la empresa.</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es-CO" sz="1600" dirty="0">
                <a:latin typeface="Arial" panose="020B0604020202020204" pitchFamily="34" charset="0"/>
                <a:ea typeface="Calibri" panose="020F0502020204030204" pitchFamily="34" charset="0"/>
                <a:cs typeface="Times New Roman" panose="02020603050405020304" pitchFamily="18" charset="0"/>
              </a:rPr>
              <a:t>El usuario tendrá un límite de productos y de cantidad de los mismos que no deberá exceder si desea pagar el domicilio cuando este llegue a su vivienda.</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es-CO" sz="1600" dirty="0">
                <a:latin typeface="Arial" panose="020B0604020202020204" pitchFamily="34" charset="0"/>
                <a:ea typeface="Calibri" panose="020F0502020204030204" pitchFamily="34" charset="0"/>
                <a:cs typeface="Times New Roman" panose="02020603050405020304" pitchFamily="18" charset="0"/>
              </a:rPr>
              <a:t>Los usuarios solos pueden pedir un domicilio a una vivienda ubicada en alguna ciudad en la que la empresa tenga alguna sede.</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CO" sz="1600" dirty="0">
                <a:latin typeface="Arial" panose="020B0604020202020204" pitchFamily="34" charset="0"/>
                <a:ea typeface="Calibri" panose="020F0502020204030204" pitchFamily="34" charset="0"/>
                <a:cs typeface="Times New Roman" panose="02020603050405020304" pitchFamily="18" charset="0"/>
              </a:rPr>
              <a:t>Si el pedido lo requiere o el usuario lo específica, se podrá pagar el valor de los productos del domicilio de manera virtual con el uso de una tarjeta de crédito.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7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2708920"/>
            <a:ext cx="7467600" cy="1143000"/>
          </a:xfrm>
        </p:spPr>
        <p:txBody>
          <a:bodyPr>
            <a:normAutofit fontScale="90000"/>
          </a:bodyPr>
          <a:lstStyle/>
          <a:p>
            <a:pPr algn="ctr"/>
            <a:r>
              <a:rPr lang="es-CO" dirty="0" smtClean="0"/>
              <a:t>Casos de uso y Apartado visual</a:t>
            </a:r>
            <a:endParaRPr lang="es-CO" dirty="0"/>
          </a:p>
        </p:txBody>
      </p:sp>
    </p:spTree>
    <p:extLst>
      <p:ext uri="{BB962C8B-B14F-4D97-AF65-F5344CB8AC3E}">
        <p14:creationId xmlns:p14="http://schemas.microsoft.com/office/powerpoint/2010/main" val="329661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260648"/>
            <a:ext cx="7467600" cy="1143000"/>
          </a:xfrm>
        </p:spPr>
        <p:txBody>
          <a:bodyPr>
            <a:normAutofit/>
          </a:bodyPr>
          <a:lstStyle/>
          <a:p>
            <a:r>
              <a:rPr lang="es-CO" sz="4000" dirty="0" smtClean="0"/>
              <a:t>MOK_01 </a:t>
            </a:r>
            <a:r>
              <a:rPr lang="es-CO" sz="4000" dirty="0" smtClean="0"/>
              <a:t>selección de productos</a:t>
            </a:r>
            <a:endParaRPr lang="es-CO" sz="4000" dirty="0"/>
          </a:p>
        </p:txBody>
      </p:sp>
      <p:pic>
        <p:nvPicPr>
          <p:cNvPr id="3074" name="Picture 2" descr="C:\Users\Jhon Edison\Documents\MOK_01_Seleccion_Product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6915770" cy="455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9836" y="344057"/>
            <a:ext cx="7467600" cy="1143000"/>
          </a:xfrm>
        </p:spPr>
        <p:txBody>
          <a:bodyPr>
            <a:normAutofit/>
          </a:bodyPr>
          <a:lstStyle/>
          <a:p>
            <a:r>
              <a:rPr lang="es-CO" sz="4000" dirty="0" smtClean="0"/>
              <a:t>CAS_02 información del producto</a:t>
            </a:r>
            <a:endParaRPr lang="es-CO" sz="4000" dirty="0"/>
          </a:p>
        </p:txBody>
      </p:sp>
      <p:pic>
        <p:nvPicPr>
          <p:cNvPr id="3" name="Imagen 2" descr="C:\Users\danny\AppData\Local\Microsoft\Windows\INetCache\Content.Word\Diagramadecasodeuso2.png"/>
          <p:cNvPicPr/>
          <p:nvPr/>
        </p:nvPicPr>
        <p:blipFill rotWithShape="1">
          <a:blip r:embed="rId2">
            <a:extLst>
              <a:ext uri="{28A0092B-C50C-407E-A947-70E740481C1C}">
                <a14:useLocalDpi xmlns:a14="http://schemas.microsoft.com/office/drawing/2010/main" val="0"/>
              </a:ext>
            </a:extLst>
          </a:blip>
          <a:srcRect l="15278" t="15836" r="12743" b="34929"/>
          <a:stretch/>
        </p:blipFill>
        <p:spPr bwMode="auto">
          <a:xfrm>
            <a:off x="355738" y="1988840"/>
            <a:ext cx="7995795" cy="32403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9470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9836" y="344057"/>
            <a:ext cx="7467600" cy="1143000"/>
          </a:xfrm>
        </p:spPr>
        <p:txBody>
          <a:bodyPr>
            <a:normAutofit/>
          </a:bodyPr>
          <a:lstStyle/>
          <a:p>
            <a:r>
              <a:rPr lang="es-CO" sz="4000" smtClean="0"/>
              <a:t>MOK_02 </a:t>
            </a:r>
            <a:r>
              <a:rPr lang="es-CO" sz="4000" dirty="0" smtClean="0"/>
              <a:t>información del producto</a:t>
            </a:r>
            <a:endParaRPr lang="es-CO" sz="4000" dirty="0"/>
          </a:p>
        </p:txBody>
      </p:sp>
      <p:pic>
        <p:nvPicPr>
          <p:cNvPr id="2050" name="Picture 2" descr="C:\Users\Jhon Edison\Documents\MOK_01_Info_Produc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7665989"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88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9836" y="344057"/>
            <a:ext cx="7467600" cy="1143000"/>
          </a:xfrm>
        </p:spPr>
        <p:txBody>
          <a:bodyPr>
            <a:normAutofit/>
          </a:bodyPr>
          <a:lstStyle/>
          <a:p>
            <a:r>
              <a:rPr lang="es-CO" sz="4000" dirty="0" smtClean="0"/>
              <a:t>CAS_0</a:t>
            </a:r>
            <a:r>
              <a:rPr lang="es-CO" sz="4000" dirty="0"/>
              <a:t>3 búsqueda de productos</a:t>
            </a:r>
          </a:p>
        </p:txBody>
      </p:sp>
      <p:pic>
        <p:nvPicPr>
          <p:cNvPr id="5" name="Imagen 4" descr="F:\Archivos\Requisitos\Diagramas\Imagen diagrama_casos_de_uso_filtrar_productos.png"/>
          <p:cNvPicPr/>
          <p:nvPr/>
        </p:nvPicPr>
        <p:blipFill rotWithShape="1">
          <a:blip r:embed="rId2">
            <a:extLst>
              <a:ext uri="{28A0092B-C50C-407E-A947-70E740481C1C}">
                <a14:useLocalDpi xmlns:a14="http://schemas.microsoft.com/office/drawing/2010/main" val="0"/>
              </a:ext>
            </a:extLst>
          </a:blip>
          <a:srcRect l="10185" r="7481" b="29749"/>
          <a:stretch/>
        </p:blipFill>
        <p:spPr bwMode="auto">
          <a:xfrm>
            <a:off x="681228" y="1916832"/>
            <a:ext cx="7344816" cy="40324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242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1770" y="332656"/>
            <a:ext cx="7467600" cy="1143000"/>
          </a:xfrm>
        </p:spPr>
        <p:txBody>
          <a:bodyPr>
            <a:normAutofit/>
          </a:bodyPr>
          <a:lstStyle/>
          <a:p>
            <a:r>
              <a:rPr lang="es-CO" sz="4000" dirty="0" smtClean="0"/>
              <a:t>MOK_03 búsqueda de productos</a:t>
            </a:r>
            <a:endParaRPr lang="es-CO" sz="4000" dirty="0"/>
          </a:p>
        </p:txBody>
      </p:sp>
      <p:pic>
        <p:nvPicPr>
          <p:cNvPr id="4098" name="Picture 2" descr="C:\Users\Jhon Edison\Documents\MOK_03_Busqueda_de_product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64" y="1340768"/>
            <a:ext cx="7596706" cy="50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0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404664"/>
            <a:ext cx="6120680" cy="1143000"/>
          </a:xfrm>
        </p:spPr>
        <p:txBody>
          <a:bodyPr>
            <a:normAutofit/>
          </a:bodyPr>
          <a:lstStyle/>
          <a:p>
            <a:r>
              <a:rPr lang="es-CO" sz="4000" dirty="0" smtClean="0"/>
              <a:t>CAS_0</a:t>
            </a:r>
            <a:r>
              <a:rPr lang="es-CO" sz="4000" dirty="0"/>
              <a:t>4 Carro de compras</a:t>
            </a:r>
          </a:p>
        </p:txBody>
      </p:sp>
      <p:pic>
        <p:nvPicPr>
          <p:cNvPr id="5" name="Imagen 4" descr="F:\Archivos\Requisitos\Diagramas\Imagen diagrama_casos_de_uso_carro_de_compras.png"/>
          <p:cNvPicPr/>
          <p:nvPr/>
        </p:nvPicPr>
        <p:blipFill rotWithShape="1">
          <a:blip r:embed="rId2">
            <a:extLst>
              <a:ext uri="{28A0092B-C50C-407E-A947-70E740481C1C}">
                <a14:useLocalDpi xmlns:a14="http://schemas.microsoft.com/office/drawing/2010/main" val="0"/>
              </a:ext>
            </a:extLst>
          </a:blip>
          <a:srcRect l="7130" r="4425" b="13593"/>
          <a:stretch/>
        </p:blipFill>
        <p:spPr bwMode="auto">
          <a:xfrm>
            <a:off x="755576" y="1547664"/>
            <a:ext cx="7056784" cy="45456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430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260648"/>
            <a:ext cx="7467600" cy="1143000"/>
          </a:xfrm>
        </p:spPr>
        <p:txBody>
          <a:bodyPr>
            <a:normAutofit/>
          </a:bodyPr>
          <a:lstStyle/>
          <a:p>
            <a:r>
              <a:rPr lang="es-CO" sz="4800" dirty="0" smtClean="0"/>
              <a:t>MOK_04 Carro de compras</a:t>
            </a:r>
            <a:endParaRPr lang="es-CO" dirty="0"/>
          </a:p>
        </p:txBody>
      </p:sp>
      <p:pic>
        <p:nvPicPr>
          <p:cNvPr id="5122" name="Picture 2" descr="C:\Users\Jhon Edison\Documents\MOK_04_Carro_de_compr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38662"/>
            <a:ext cx="684076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16081"/>
      </p:ext>
    </p:extLst>
  </p:cSld>
  <p:clrMapOvr>
    <a:masterClrMapping/>
  </p:clrMapOvr>
</p:sld>
</file>

<file path=ppt/theme/theme1.xml><?xml version="1.0" encoding="utf-8"?>
<a:theme xmlns:a="http://schemas.openxmlformats.org/drawingml/2006/main" name="Técnico">
  <a:themeElements>
    <a:clrScheme name="Ejecutivo">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écnico">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écnico">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82</TotalTime>
  <Words>268</Words>
  <Application>Microsoft Office PowerPoint</Application>
  <PresentationFormat>Presentación en pantalla (4:3)</PresentationFormat>
  <Paragraphs>23</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Técnico</vt:lpstr>
      <vt:lpstr>Descripción del producto</vt:lpstr>
      <vt:lpstr>Casos de uso y Apartado visual</vt:lpstr>
      <vt:lpstr>MOK_01 selección de productos</vt:lpstr>
      <vt:lpstr>CAS_02 información del producto</vt:lpstr>
      <vt:lpstr>MOK_02 información del producto</vt:lpstr>
      <vt:lpstr>CAS_03 búsqueda de productos</vt:lpstr>
      <vt:lpstr>MOK_03 búsqueda de productos</vt:lpstr>
      <vt:lpstr>CAS_04 Carro de compras</vt:lpstr>
      <vt:lpstr>MOK_04 Carro de compras</vt:lpstr>
      <vt:lpstr>CAS_05 Formulario solicitud</vt:lpstr>
      <vt:lpstr>MOK_05 Formulario solicitud</vt:lpstr>
      <vt:lpstr>CAS_06 Código de verificación</vt:lpstr>
      <vt:lpstr>MOK_06 Código de verificación</vt:lpstr>
      <vt:lpstr>Características de los usuarios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jhon rodriguez</dc:creator>
  <cp:lastModifiedBy>jhon rodriguez</cp:lastModifiedBy>
  <cp:revision>10</cp:revision>
  <dcterms:created xsi:type="dcterms:W3CDTF">2017-05-19T00:07:25Z</dcterms:created>
  <dcterms:modified xsi:type="dcterms:W3CDTF">2017-06-09T16:22:16Z</dcterms:modified>
</cp:coreProperties>
</file>